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801" r:id="rId2"/>
    <p:sldId id="805" r:id="rId3"/>
    <p:sldId id="808" r:id="rId4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444EA7-CA62-E2AC-2EE6-790CAA52D3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(365)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80D646-814B-2EC9-6A6C-1ECFF7A280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6/28/2023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1B96B8-BA81-5AF1-959A-096A613C6F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94C2AA-DB84-D384-55C2-63DC69C80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B35E1-5829-4363-8DA0-63F7FF2E7408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0690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(365)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6/28/2023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550E-4D46-4325-B15A-5AC880A19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47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55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69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9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5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4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9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June 28,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Twenty-Five</a:t>
            </a:r>
            <a:r>
              <a:rPr lang="en-US" dirty="0">
                <a:solidFill>
                  <a:schemeClr val="bg1"/>
                </a:solidFill>
              </a:rPr>
              <a:t>: The Last Week of the Life of Jesus –VII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84825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5473A1-4651-63D4-15D1-CD60A886F430}"/>
              </a:ext>
            </a:extLst>
          </p:cNvPr>
          <p:cNvSpPr txBox="1"/>
          <p:nvPr/>
        </p:nvSpPr>
        <p:spPr>
          <a:xfrm>
            <a:off x="169682" y="198209"/>
            <a:ext cx="88140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On the Way to the Cross (Matthew 27:31-34; Mark 15:20-23; Luke 23:26-33; John 19:17)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98772A-E9AE-5BEF-C620-A197E73ED5A9}"/>
              </a:ext>
            </a:extLst>
          </p:cNvPr>
          <p:cNvSpPr txBox="1"/>
          <p:nvPr/>
        </p:nvSpPr>
        <p:spPr>
          <a:xfrm>
            <a:off x="169681" y="1753974"/>
            <a:ext cx="8814061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228600" lvl="0" indent="-51435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17"/>
              <a:tabLst>
                <a:tab pos="228600" algn="l"/>
              </a:tabLst>
              <a:defRPr/>
            </a:pPr>
            <a:r>
              <a:rPr kumimoji="0" lang="en-US" sz="2600" b="0" i="0" u="none" strike="noStrike" kern="1200" cap="none" spc="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rpetua"/>
                <a:ea typeface="Garamond" panose="02020404030301010803" pitchFamily="18" charset="0"/>
                <a:cs typeface="+mn-cs"/>
              </a:rPr>
              <a:t>Who was compelled to carry the cross of Jesus? Why?</a:t>
            </a:r>
            <a:endParaRPr kumimoji="0" lang="en-US" sz="2600" b="0" i="0" u="none" strike="noStrike" kern="1200" cap="none" spc="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Garamond" panose="02020404030301010803" pitchFamily="18" charset="0"/>
              <a:cs typeface="+mn-cs"/>
            </a:endParaRPr>
          </a:p>
          <a:p>
            <a:pPr marL="514350" marR="228600" lvl="0" indent="-51435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17"/>
              <a:tabLst>
                <a:tab pos="228600" algn="l"/>
              </a:tabLst>
              <a:defRPr/>
            </a:pPr>
            <a:r>
              <a:rPr kumimoji="0" lang="en-US" sz="2600" b="0" i="0" u="none" strike="noStrike" kern="1200" cap="none" spc="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rpetua"/>
                <a:ea typeface="Garamond" panose="02020404030301010803" pitchFamily="18" charset="0"/>
                <a:cs typeface="+mn-cs"/>
              </a:rPr>
              <a:t>Who followed Jesus as He made His way to Calvary? What did He say to them?</a:t>
            </a:r>
            <a:endParaRPr kumimoji="0" lang="en-US" sz="2600" b="0" i="0" u="none" strike="noStrike" kern="1200" cap="none" spc="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Garamond" panose="02020404030301010803" pitchFamily="18" charset="0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 startAt="17"/>
              <a:tabLst/>
              <a:defRPr/>
            </a:pPr>
            <a:r>
              <a:rPr kumimoji="0" lang="en-US" sz="2600" b="0" i="0" u="none" strike="noStrike" kern="1200" cap="none" spc="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rpetua"/>
                <a:ea typeface="Garamond" panose="02020404030301010803" pitchFamily="18" charset="0"/>
                <a:cs typeface="Times New Roman" panose="02020603050405020304" pitchFamily="18" charset="0"/>
              </a:rPr>
              <a:t>What happened when Jesus arrived at Golgotha?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114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5473A1-4651-63D4-15D1-CD60A886F430}"/>
              </a:ext>
            </a:extLst>
          </p:cNvPr>
          <p:cNvSpPr txBox="1"/>
          <p:nvPr/>
        </p:nvSpPr>
        <p:spPr>
          <a:xfrm>
            <a:off x="169682" y="198209"/>
            <a:ext cx="88140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The Crucifixion (Matthew 27:35-56;</a:t>
            </a:r>
            <a:b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Mark 15:24-41; Luke 23:33-49; John 19:18-30)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98772A-E9AE-5BEF-C620-A197E73ED5A9}"/>
              </a:ext>
            </a:extLst>
          </p:cNvPr>
          <p:cNvSpPr txBox="1"/>
          <p:nvPr/>
        </p:nvSpPr>
        <p:spPr>
          <a:xfrm>
            <a:off x="169681" y="1753974"/>
            <a:ext cx="8814061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228600" lvl="0" indent="-514350" defTabSz="457200" fontAlgn="base"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20"/>
              <a:tabLst>
                <a:tab pos="228600" algn="l"/>
              </a:tabLst>
              <a:defRPr/>
            </a:pPr>
            <a:r>
              <a:rPr lang="en-US" sz="2600" spc="25" dirty="0">
                <a:solidFill>
                  <a:srgbClr val="000000"/>
                </a:solidFill>
                <a:ea typeface="Garamond" panose="02020404030301010803" pitchFamily="18" charset="0"/>
              </a:rPr>
              <a:t>What was done with the garments of Jesus?</a:t>
            </a:r>
          </a:p>
          <a:p>
            <a:pPr marL="514350" marR="228600" lvl="0" indent="-514350" defTabSz="457200" fontAlgn="base"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20"/>
              <a:tabLst>
                <a:tab pos="228600" algn="l"/>
              </a:tabLst>
              <a:defRPr/>
            </a:pPr>
            <a:r>
              <a:rPr lang="en-US" sz="2600" spc="25" dirty="0">
                <a:solidFill>
                  <a:srgbClr val="000000"/>
                </a:solidFill>
                <a:ea typeface="Garamond" panose="02020404030301010803" pitchFamily="18" charset="0"/>
              </a:rPr>
              <a:t>At what hour of the day did the crucifixion begin? What sign was placed on the cross of Jesus?</a:t>
            </a:r>
          </a:p>
          <a:p>
            <a:pPr marL="514350" marR="228600" lvl="0" indent="-514350" defTabSz="457200" fontAlgn="base"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20"/>
              <a:tabLst>
                <a:tab pos="228600" algn="l"/>
              </a:tabLst>
              <a:defRPr/>
            </a:pPr>
            <a:r>
              <a:rPr lang="en-US" sz="2600" spc="25" dirty="0">
                <a:solidFill>
                  <a:srgbClr val="000000"/>
                </a:solidFill>
                <a:ea typeface="Garamond" panose="02020404030301010803" pitchFamily="18" charset="0"/>
              </a:rPr>
              <a:t>What were the actions of those who passed by the cross of Jesus? The chief priests, scribes, and elders? The robbers who were being crucified with Him?</a:t>
            </a:r>
          </a:p>
          <a:p>
            <a:pPr marL="514350" marR="228600" lvl="0" indent="-514350" defTabSz="457200" fontAlgn="base"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20"/>
              <a:tabLst>
                <a:tab pos="228600" algn="l"/>
              </a:tabLst>
              <a:defRPr/>
            </a:pPr>
            <a:r>
              <a:rPr lang="en-US" sz="2600" spc="25" dirty="0">
                <a:solidFill>
                  <a:srgbClr val="000000"/>
                </a:solidFill>
                <a:ea typeface="Garamond" panose="02020404030301010803" pitchFamily="18" charset="0"/>
              </a:rPr>
              <a:t>What did Jesus do when He saw Mary, His mother, standing by the cross?</a:t>
            </a:r>
          </a:p>
        </p:txBody>
      </p:sp>
    </p:spTree>
    <p:extLst>
      <p:ext uri="{BB962C8B-B14F-4D97-AF65-F5344CB8AC3E}">
        <p14:creationId xmlns:p14="http://schemas.microsoft.com/office/powerpoint/2010/main" val="414315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170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Perpetua</vt:lpstr>
      <vt:lpstr>Wingdings 2</vt:lpstr>
      <vt:lpstr>Theme10</vt:lpstr>
      <vt:lpstr>Lesson Twenty-Five: The Last Week of the Life of Jesus –VII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D. Lidh</dc:creator>
  <cp:lastModifiedBy>Richard Lidh</cp:lastModifiedBy>
  <cp:revision>17</cp:revision>
  <cp:lastPrinted>2023-07-15T19:36:03Z</cp:lastPrinted>
  <dcterms:created xsi:type="dcterms:W3CDTF">2023-06-14T23:25:38Z</dcterms:created>
  <dcterms:modified xsi:type="dcterms:W3CDTF">2023-07-15T19:36:43Z</dcterms:modified>
</cp:coreProperties>
</file>